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98" r:id="rId1"/>
  </p:sldMasterIdLst>
  <p:notesMasterIdLst>
    <p:notesMasterId r:id="rId2"/>
  </p:notesMasterIdLst>
  <p:sldIdLst>
    <p:sldId id="334" r:id="rId3"/>
    <p:sldId id="335" r:id="rId4"/>
    <p:sldId id="336" r:id="rId5"/>
    <p:sldId id="337" r:id="rId6"/>
    <p:sldId id="338" r:id="rId7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797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32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tableStyles" Target="tableStyles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7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ru-RU" smtClean="0"/>
              <a:t>Образец подзаголовка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1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0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0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0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0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18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ru-RU" smtClean="0"/>
              <a:t>Образец текста</a:t>
            </a:r>
          </a:p>
        </p:txBody>
      </p:sp>
      <p:sp>
        <p:nvSpPr>
          <p:cNvPr id="10486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2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2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2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29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ru-RU" smtClean="0"/>
              <a:t>Образец текста</a:t>
            </a:r>
          </a:p>
        </p:txBody>
      </p:sp>
      <p:sp>
        <p:nvSpPr>
          <p:cNvPr id="1048630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3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ru-RU" smtClean="0"/>
              <a:t>Образец текста</a:t>
            </a:r>
          </a:p>
        </p:txBody>
      </p:sp>
      <p:sp>
        <p:nvSpPr>
          <p:cNvPr id="1048632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3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59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40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41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ru-RU" smtClean="0"/>
              <a:t>Образец текста</a:t>
            </a:r>
          </a:p>
        </p:txBody>
      </p:sp>
      <p:sp>
        <p:nvSpPr>
          <p:cNvPr id="104864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589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ru-RU" smtClean="0"/>
              <a:t>Вставка рисунка</a:t>
            </a:r>
            <a:endParaRPr dirty="0" lang="en-US"/>
          </a:p>
        </p:txBody>
      </p:sp>
      <p:sp>
        <p:nvSpPr>
          <p:cNvPr id="1048590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ru-RU" smtClean="0"/>
              <a:t>Образец текста</a:t>
            </a:r>
          </a:p>
        </p:txBody>
      </p:sp>
      <p:sp>
        <p:nvSpPr>
          <p:cNvPr id="104859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9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9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r>
              <a:rPr altLang="en-US" lang="ru"/>
              <a:t>Р</a:t>
            </a:r>
            <a:r>
              <a:rPr altLang="en-US" lang="ru"/>
              <a:t>и</a:t>
            </a:r>
            <a:r>
              <a:rPr altLang="en-US" lang="ru"/>
              <a:t>с</a:t>
            </a:r>
            <a:r>
              <a:rPr altLang="en-US" lang="ru"/>
              <a:t>о</a:t>
            </a:r>
            <a:r>
              <a:rPr altLang="en-US" lang="ru"/>
              <a:t>в</a:t>
            </a:r>
            <a:r>
              <a:rPr altLang="en-US" lang="ru"/>
              <a:t>а</a:t>
            </a:r>
            <a:r>
              <a:rPr altLang="en-US" lang="ru"/>
              <a:t>н</a:t>
            </a:r>
            <a:r>
              <a:rPr altLang="en-US" lang="ru"/>
              <a:t>и</a:t>
            </a:r>
            <a:r>
              <a:rPr altLang="en-US" lang="ru"/>
              <a:t>е</a:t>
            </a:r>
            <a:r>
              <a:rPr altLang="ru" lang="en-US"/>
              <a:t> </a:t>
            </a:r>
            <a:r>
              <a:rPr altLang="ru" lang="ru"/>
              <a:t>н</a:t>
            </a:r>
            <a:r>
              <a:rPr altLang="ru" lang="ru"/>
              <a:t>а</a:t>
            </a:r>
            <a:r>
              <a:rPr altLang="ru" lang="en-US"/>
              <a:t> </a:t>
            </a:r>
            <a:r>
              <a:rPr altLang="ru" lang="ru"/>
              <a:t>т</a:t>
            </a:r>
            <a:r>
              <a:rPr altLang="ru" lang="ru"/>
              <a:t>е</a:t>
            </a:r>
            <a:r>
              <a:rPr altLang="ru" lang="ru"/>
              <a:t>м</a:t>
            </a:r>
            <a:r>
              <a:rPr altLang="ru" lang="ru"/>
              <a:t>у</a:t>
            </a:r>
            <a:r>
              <a:rPr altLang="ru" lang="en-US"/>
              <a:t> </a:t>
            </a:r>
            <a:br>
              <a:rPr altLang="ru" lang="en-US"/>
            </a:br>
            <a:r>
              <a:rPr altLang="ru" lang="en-US"/>
              <a:t>"</a:t>
            </a:r>
            <a:r>
              <a:rPr altLang="ru" lang="ru"/>
              <a:t>В</a:t>
            </a:r>
            <a:r>
              <a:rPr altLang="ru" lang="ru"/>
              <a:t>о</a:t>
            </a:r>
            <a:r>
              <a:rPr altLang="ru" lang="ru"/>
              <a:t>т</a:t>
            </a:r>
            <a:r>
              <a:rPr altLang="ru" lang="en-US"/>
              <a:t> </a:t>
            </a:r>
            <a:r>
              <a:rPr altLang="ru" lang="ru"/>
              <a:t>к</a:t>
            </a:r>
            <a:r>
              <a:rPr altLang="ru" lang="ru"/>
              <a:t>а</a:t>
            </a:r>
            <a:r>
              <a:rPr altLang="ru" lang="ru"/>
              <a:t>к</a:t>
            </a:r>
            <a:r>
              <a:rPr altLang="ru" lang="ru"/>
              <a:t>о</a:t>
            </a:r>
            <a:r>
              <a:rPr altLang="ru" lang="ru"/>
              <a:t>й</a:t>
            </a:r>
            <a:r>
              <a:rPr altLang="ru" lang="en-US"/>
              <a:t> </a:t>
            </a:r>
            <a:r>
              <a:rPr altLang="ru" lang="ru"/>
              <a:t>у</a:t>
            </a:r>
            <a:r>
              <a:rPr altLang="ru" lang="en-US"/>
              <a:t> </a:t>
            </a:r>
            <a:r>
              <a:rPr altLang="ru" lang="ru"/>
              <a:t>н</a:t>
            </a:r>
            <a:r>
              <a:rPr altLang="ru" lang="ru"/>
              <a:t>а</a:t>
            </a:r>
            <a:r>
              <a:rPr altLang="ru" lang="ru"/>
              <a:t>с</a:t>
            </a:r>
            <a:r>
              <a:rPr altLang="ru" lang="en-US"/>
              <a:t> </a:t>
            </a:r>
            <a:r>
              <a:rPr altLang="ru" lang="ru"/>
              <a:t>с</a:t>
            </a:r>
            <a:r>
              <a:rPr altLang="ru" lang="ru"/>
              <a:t>а</a:t>
            </a:r>
            <a:r>
              <a:rPr altLang="ru" lang="ru"/>
              <a:t>л</a:t>
            </a:r>
            <a:r>
              <a:rPr altLang="ru" lang="ru"/>
              <a:t>ю</a:t>
            </a:r>
            <a:r>
              <a:rPr altLang="ru" lang="ru"/>
              <a:t>т</a:t>
            </a:r>
            <a:r>
              <a:rPr altLang="ru" lang="en-US"/>
              <a:t>"</a:t>
            </a:r>
            <a:endParaRPr altLang="en-US" lang="ru-RU"/>
          </a:p>
        </p:txBody>
      </p:sp>
      <p:sp>
        <p:nvSpPr>
          <p:cNvPr id="1048587" name=""/>
          <p:cNvSpPr txBox="1"/>
          <p:nvPr/>
        </p:nvSpPr>
        <p:spPr>
          <a:xfrm>
            <a:off x="2669759" y="3859378"/>
            <a:ext cx="4970094" cy="510540"/>
          </a:xfrm>
          <a:prstGeom prst="rect"/>
        </p:spPr>
        <p:txBody>
          <a:bodyPr rtlCol="0" wrap="square">
            <a:spAutoFit/>
          </a:bodyPr>
          <a:p>
            <a:r>
              <a:rPr sz="2800" lang="ru">
                <a:solidFill>
                  <a:srgbClr val="000000"/>
                </a:solidFill>
              </a:rPr>
              <a:t>С</a:t>
            </a:r>
            <a:r>
              <a:rPr sz="2800" lang="ru">
                <a:solidFill>
                  <a:srgbClr val="000000"/>
                </a:solidFill>
              </a:rPr>
              <a:t>р</a:t>
            </a:r>
            <a:r>
              <a:rPr sz="2800" lang="ru">
                <a:solidFill>
                  <a:srgbClr val="000000"/>
                </a:solidFill>
              </a:rPr>
              <a:t>е</a:t>
            </a:r>
            <a:r>
              <a:rPr sz="2800" lang="ru">
                <a:solidFill>
                  <a:srgbClr val="000000"/>
                </a:solidFill>
              </a:rPr>
              <a:t>д</a:t>
            </a:r>
            <a:r>
              <a:rPr sz="2800" lang="ru">
                <a:solidFill>
                  <a:srgbClr val="000000"/>
                </a:solidFill>
              </a:rPr>
              <a:t>н</a:t>
            </a:r>
            <a:r>
              <a:rPr sz="2800" lang="ru">
                <a:solidFill>
                  <a:srgbClr val="000000"/>
                </a:solidFill>
              </a:rPr>
              <a:t>я</a:t>
            </a:r>
            <a:r>
              <a:rPr sz="2800" lang="ru">
                <a:solidFill>
                  <a:srgbClr val="000000"/>
                </a:solidFill>
              </a:rPr>
              <a:t>я</a:t>
            </a:r>
            <a:r>
              <a:rPr altLang="ru" sz="2800" lang="en-US">
                <a:solidFill>
                  <a:srgbClr val="000000"/>
                </a:solidFill>
              </a:rPr>
              <a:t> </a:t>
            </a:r>
            <a:r>
              <a:rPr altLang="ru" sz="2800" lang="ru">
                <a:solidFill>
                  <a:srgbClr val="000000"/>
                </a:solidFill>
              </a:rPr>
              <a:t>г</a:t>
            </a:r>
            <a:r>
              <a:rPr altLang="ru" sz="2800" lang="ru">
                <a:solidFill>
                  <a:srgbClr val="000000"/>
                </a:solidFill>
              </a:rPr>
              <a:t>р</a:t>
            </a:r>
            <a:r>
              <a:rPr altLang="ru" sz="2800" lang="ru">
                <a:solidFill>
                  <a:srgbClr val="000000"/>
                </a:solidFill>
              </a:rPr>
              <a:t>у</a:t>
            </a:r>
            <a:r>
              <a:rPr altLang="ru" sz="2800" lang="ru">
                <a:solidFill>
                  <a:srgbClr val="000000"/>
                </a:solidFill>
              </a:rPr>
              <a:t>п</a:t>
            </a:r>
            <a:r>
              <a:rPr altLang="ru" sz="2800" lang="ru">
                <a:solidFill>
                  <a:srgbClr val="000000"/>
                </a:solidFill>
              </a:rPr>
              <a:t>п</a:t>
            </a:r>
            <a:r>
              <a:rPr altLang="ru" sz="2800" lang="ru">
                <a:solidFill>
                  <a:srgbClr val="000000"/>
                </a:solidFill>
              </a:rPr>
              <a:t>а</a:t>
            </a:r>
            <a:endParaRPr sz="2800"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l="2554" r="2554"/>
          <a:stretch>
            <a:fillRect/>
          </a:stretch>
        </p:blipFill>
        <p:spPr/>
      </p:pic>
      <p:sp>
        <p:nvSpPr>
          <p:cNvPr id="1048594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-RU"/>
              <a:t>нарисовать салют с помощью клея ПВА и соли.</a:t>
            </a:r>
            <a:endParaRPr lang="ru-RU"/>
          </a:p>
          <a:p>
            <a:r>
              <a:rPr lang="ru-RU"/>
              <a:t>На темном листе картона нарисуйте клеем ПВА фейерверк.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l="3279" r="3279"/>
          <a:stretch>
            <a:fillRect/>
          </a:stretch>
        </p:blipFill>
        <p:spPr/>
      </p:pic>
      <p:sp>
        <p:nvSpPr>
          <p:cNvPr id="1048595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-RU"/>
              <a:t>Пока клей не высох, посыпьте его солью и стряхните остатки.</a:t>
            </a: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t="-1572" b="-1572"/>
          <a:stretch>
            <a:fillRect/>
          </a:stretch>
        </p:blipFill>
        <p:spPr/>
      </p:pic>
      <p:sp>
        <p:nvSpPr>
          <p:cNvPr id="1048596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-RU"/>
              <a:t>С помощью кисти или пипетки нанесите на соль капли акварельной каски. Наблюдайте, как цветные капли сливаются и растекаются по рисунку, образуя яркие и интересные оттенки</a:t>
            </a: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t="-2590" b="-2590"/>
          <a:stretch>
            <a:fillRect/>
          </a:stretch>
        </p:blipFill>
        <p:spPr/>
      </p:pic>
      <p:sp>
        <p:nvSpPr>
          <p:cNvPr id="1048597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"/>
              <a:t>С</a:t>
            </a:r>
            <a:r>
              <a:rPr lang="ru"/>
              <a:t>а</a:t>
            </a:r>
            <a:r>
              <a:rPr lang="ru"/>
              <a:t>л</a:t>
            </a:r>
            <a:r>
              <a:rPr lang="ru"/>
              <a:t>ю</a:t>
            </a:r>
            <a:r>
              <a:rPr lang="ru"/>
              <a:t>т</a:t>
            </a:r>
            <a:r>
              <a:rPr altLang="ru" lang="en-US"/>
              <a:t> </a:t>
            </a:r>
            <a:r>
              <a:rPr altLang="ru" lang="ru"/>
              <a:t>разукрасить</a:t>
            </a:r>
            <a:r>
              <a:rPr altLang="ru" lang="en-US"/>
              <a:t> </a:t>
            </a:r>
            <a:r>
              <a:rPr altLang="ru" lang="ru"/>
              <a:t>я</a:t>
            </a:r>
            <a:r>
              <a:rPr altLang="ru" lang="ru"/>
              <a:t>р</a:t>
            </a:r>
            <a:r>
              <a:rPr altLang="ru" lang="ru"/>
              <a:t>к</a:t>
            </a:r>
            <a:r>
              <a:rPr altLang="ru" lang="ru"/>
              <a:t>и</a:t>
            </a:r>
            <a:r>
              <a:rPr altLang="ru" lang="ru"/>
              <a:t>м</a:t>
            </a:r>
            <a:r>
              <a:rPr altLang="ru" lang="ru"/>
              <a:t>и</a:t>
            </a:r>
            <a:r>
              <a:rPr altLang="ru" lang="en-US"/>
              <a:t> </a:t>
            </a:r>
            <a:r>
              <a:rPr altLang="ru" lang="ru"/>
              <a:t>ц</a:t>
            </a:r>
            <a:r>
              <a:rPr altLang="ru" lang="ru"/>
              <a:t>в</a:t>
            </a:r>
            <a:r>
              <a:rPr altLang="ru" lang="ru"/>
              <a:t>е</a:t>
            </a:r>
            <a:r>
              <a:rPr altLang="ru" lang="ru"/>
              <a:t>т</a:t>
            </a:r>
            <a:r>
              <a:rPr altLang="ru" lang="ru"/>
              <a:t>а</a:t>
            </a:r>
            <a:r>
              <a:rPr altLang="ru" lang="ru"/>
              <a:t>м</a:t>
            </a:r>
            <a:r>
              <a:rPr altLang="ru" lang="ru"/>
              <a:t>и</a:t>
            </a:r>
            <a:r>
              <a:rPr altLang="ru" lang="en-US"/>
              <a:t> </a:t>
            </a:r>
            <a:r>
              <a:rPr altLang="ru" lang="ru"/>
              <a:t>к</a:t>
            </a:r>
            <a:r>
              <a:rPr altLang="ru" lang="ru"/>
              <a:t>р</a:t>
            </a:r>
            <a:r>
              <a:rPr altLang="ru" lang="ru"/>
              <a:t>а</a:t>
            </a:r>
            <a:r>
              <a:rPr altLang="ru" lang="ru"/>
              <a:t>с</a:t>
            </a:r>
            <a:r>
              <a:rPr altLang="ru" lang="ru"/>
              <a:t>о</a:t>
            </a:r>
            <a:r>
              <a:rPr altLang="ru" lang="ru"/>
              <a:t>к</a:t>
            </a:r>
            <a:r>
              <a:rPr altLang="ru" lang="en-US"/>
              <a:t>.</a:t>
            </a:r>
            <a:endParaRPr lang="ru-RU"/>
          </a:p>
          <a:p>
            <a:r>
              <a:rPr altLang="ru" lang="en-US"/>
              <a:t>Мастер-класс, как нарисовать салют с помощью соли и клея ПВА, — на англоязычном сайте busymommymedia.com</a:t>
            </a:r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SM-A505FN</dc:creator>
  <dcterms:created xsi:type="dcterms:W3CDTF">2015-05-11T15:36:16Z</dcterms:created>
  <dcterms:modified xsi:type="dcterms:W3CDTF">2020-05-01T14:09:40Z</dcterms:modified>
</cp:coreProperties>
</file>